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8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jpe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12-11-2020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Quiz Simulation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3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 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Neha 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Bandi</a:t>
            </a: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Mentor PS#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173670" y="3872202"/>
            <a:ext cx="2428637" cy="114082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Tejasvi Mhase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99002669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BE(Electronics) Teamwork, Problem Solving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872202"/>
            <a:ext cx="2428637" cy="114082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Subhrosil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Maiti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99002658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.(EEE)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Python, JAVA, HTML5,CSS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488207" y="3872202"/>
            <a:ext cx="2428637" cy="114082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Anusha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Avvaru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99002667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 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BE(EEE)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Communication</a:t>
            </a:r>
          </a:p>
        </p:txBody>
      </p:sp>
      <p:pic>
        <p:nvPicPr>
          <p:cNvPr id="4" name="Picture 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1224AAAC-C907-4ACD-A340-EE6EF660CB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28" y="2420654"/>
            <a:ext cx="1214319" cy="1403498"/>
          </a:xfrm>
          <a:prstGeom prst="rect">
            <a:avLst/>
          </a:prstGeom>
        </p:spPr>
      </p:pic>
      <p:pic>
        <p:nvPicPr>
          <p:cNvPr id="5" name="Picture 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978141D0-C50A-406A-9A46-77DD71337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3652" y="2426635"/>
            <a:ext cx="1177743" cy="1403498"/>
          </a:xfrm>
          <a:prstGeom prst="rect">
            <a:avLst/>
          </a:prstGeom>
        </p:spPr>
      </p:pic>
      <p:pic>
        <p:nvPicPr>
          <p:cNvPr id="7" name="Picture 6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3B9B54D8-F65D-4856-B321-853531EC60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950" y="2432616"/>
            <a:ext cx="1214319" cy="139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61ed26f1-4f2e-4bcd-8eed-c66d534984f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2625" y="666750"/>
            <a:ext cx="4962381" cy="3969905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questions can be jumbled up </a:t>
            </a:r>
          </a:p>
          <a:p>
            <a:r>
              <a:rPr lang="en-US" dirty="0"/>
              <a:t>There can be different sets of questions, which can be maintained in a separate SQL database, making it easier to change/modify the questions.</a:t>
            </a:r>
          </a:p>
          <a:p>
            <a:r>
              <a:rPr lang="en-US" dirty="0"/>
              <a:t>The project can be used as an exam site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1237</TotalTime>
  <Words>116</Words>
  <Application>Microsoft Office PowerPoint</Application>
  <PresentationFormat>On-screen Show (16:9)</PresentationFormat>
  <Paragraphs>24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Segoe UI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Tejasvi Yashwant Mhase</cp:lastModifiedBy>
  <cp:revision>136</cp:revision>
  <dcterms:created xsi:type="dcterms:W3CDTF">2020-09-04T19:07:05Z</dcterms:created>
  <dcterms:modified xsi:type="dcterms:W3CDTF">2020-11-12T11:20:08Z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